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726" y="-96"/>
      </p:cViewPr>
      <p:guideLst>
        <p:guide orient="horz" pos="6912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5949696"/>
            <a:ext cx="2688336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384048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0972800"/>
            <a:ext cx="2688336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3868931"/>
            <a:ext cx="544068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3901439"/>
            <a:ext cx="2176272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7802881"/>
            <a:ext cx="2688336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10912858"/>
            <a:ext cx="2624328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4811778"/>
            <a:ext cx="2624328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7559046"/>
            <a:ext cx="13128310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7549287"/>
            <a:ext cx="1313497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8" y="5364480"/>
            <a:ext cx="11841475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8" y="7282688"/>
            <a:ext cx="11841475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5364480"/>
            <a:ext cx="1376172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5910683"/>
            <a:ext cx="12980822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5364480"/>
            <a:ext cx="1184148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6096000"/>
            <a:ext cx="1248156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7285939"/>
            <a:ext cx="1184148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4145280"/>
            <a:ext cx="2688336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6583681"/>
            <a:ext cx="2688336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20340321"/>
            <a:ext cx="896112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20340321"/>
            <a:ext cx="1344168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20365519"/>
            <a:ext cx="896112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812800"/>
            <a:ext cx="363601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1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6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4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1267361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9560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41752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7386935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3680182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7386935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3680182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7324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8054935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7386935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7386935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2011-10-17T19:53:57Z</dcterms:modified>
</cp:coreProperties>
</file>